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253"/>
    <a:srgbClr val="4D5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64"/>
    <p:restoredTop sz="94737"/>
  </p:normalViewPr>
  <p:slideViewPr>
    <p:cSldViewPr snapToGrid="0" snapToObjects="1">
      <p:cViewPr varScale="1">
        <p:scale>
          <a:sx n="106" d="100"/>
          <a:sy n="106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ikko-Koljonen Johanna" userId="8fb55bf5-2417-4f90-9406-baf7aaad3481" providerId="ADAL" clId="{A9486100-E6DA-47C6-8C12-E81003D2F88B}"/>
    <pc:docChg chg="delSld">
      <pc:chgData name="Hietikko-Koljonen Johanna" userId="8fb55bf5-2417-4f90-9406-baf7aaad3481" providerId="ADAL" clId="{A9486100-E6DA-47C6-8C12-E81003D2F88B}" dt="2024-12-09T12:15:31.209" v="2" actId="47"/>
      <pc:docMkLst>
        <pc:docMk/>
      </pc:docMkLst>
      <pc:sldChg chg="del">
        <pc:chgData name="Hietikko-Koljonen Johanna" userId="8fb55bf5-2417-4f90-9406-baf7aaad3481" providerId="ADAL" clId="{A9486100-E6DA-47C6-8C12-E81003D2F88B}" dt="2024-12-09T12:15:29.359" v="1" actId="47"/>
        <pc:sldMkLst>
          <pc:docMk/>
          <pc:sldMk cId="2986542855" sldId="260"/>
        </pc:sldMkLst>
      </pc:sldChg>
      <pc:sldChg chg="del">
        <pc:chgData name="Hietikko-Koljonen Johanna" userId="8fb55bf5-2417-4f90-9406-baf7aaad3481" providerId="ADAL" clId="{A9486100-E6DA-47C6-8C12-E81003D2F88B}" dt="2024-12-09T12:15:28.276" v="0" actId="47"/>
        <pc:sldMkLst>
          <pc:docMk/>
          <pc:sldMk cId="969781683" sldId="263"/>
        </pc:sldMkLst>
      </pc:sldChg>
      <pc:sldChg chg="del">
        <pc:chgData name="Hietikko-Koljonen Johanna" userId="8fb55bf5-2417-4f90-9406-baf7aaad3481" providerId="ADAL" clId="{A9486100-E6DA-47C6-8C12-E81003D2F88B}" dt="2024-12-09T12:15:31.209" v="2" actId="47"/>
        <pc:sldMkLst>
          <pc:docMk/>
          <pc:sldMk cId="88179791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6193C-15D0-024F-ADCC-76AEFDDCB8FE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822E6-0C0E-7D4C-B226-1271155BF8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15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508E52-E787-E0B8-7B52-906A0E9A7F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4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B654C3D-178B-A8B1-3370-8AD2C7810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18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EEF09-AFCC-E0B6-F2C4-4825281A13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3"/>
          </a:xfrm>
          <a:prstGeom prst="rect">
            <a:avLst/>
          </a:prstGeom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8F9F9DB0-909F-97BF-53F3-A0392DB4D3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1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rgbClr val="2C4253"/>
                </a:solidFill>
                <a:latin typeface="Work Sans" pitchFamily="2" charset="77"/>
              </a:defRPr>
            </a:lvl1pPr>
            <a:lvl2pPr>
              <a:defRPr sz="1800">
                <a:solidFill>
                  <a:srgbClr val="2C4253"/>
                </a:solidFill>
                <a:latin typeface="Work Sans" pitchFamily="2" charset="77"/>
              </a:defRPr>
            </a:lvl2pPr>
            <a:lvl3pPr>
              <a:defRPr sz="1600">
                <a:solidFill>
                  <a:srgbClr val="2C4253"/>
                </a:solidFill>
                <a:latin typeface="Work Sans" pitchFamily="2" charset="77"/>
              </a:defRPr>
            </a:lvl3pPr>
            <a:lvl4pPr>
              <a:defRPr sz="1400">
                <a:solidFill>
                  <a:srgbClr val="2C4253"/>
                </a:solidFill>
                <a:latin typeface="Work Sans" pitchFamily="2" charset="77"/>
              </a:defRPr>
            </a:lvl4pPr>
            <a:lvl5pPr>
              <a:defRPr sz="1400">
                <a:solidFill>
                  <a:srgbClr val="2C4253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391EB9ED-50D8-A34C-88A6-061C0E7BEFF5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9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7802F38-D055-BB6E-F687-E318D09483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6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chemeClr val="tx1"/>
                </a:solidFill>
                <a:latin typeface="Work Sans" pitchFamily="2" charset="77"/>
              </a:defRPr>
            </a:lvl1pPr>
            <a:lvl2pPr>
              <a:defRPr sz="1800">
                <a:solidFill>
                  <a:schemeClr val="tx1"/>
                </a:solidFill>
                <a:latin typeface="Work Sans" pitchFamily="2" charset="77"/>
              </a:defRPr>
            </a:lvl2pPr>
            <a:lvl3pPr>
              <a:defRPr sz="1600">
                <a:solidFill>
                  <a:schemeClr val="tx1"/>
                </a:solidFill>
                <a:latin typeface="Work Sans" pitchFamily="2" charset="77"/>
              </a:defRPr>
            </a:lvl3pPr>
            <a:lvl4pPr>
              <a:defRPr sz="1400">
                <a:solidFill>
                  <a:schemeClr val="tx1"/>
                </a:solidFill>
                <a:latin typeface="Work Sans" pitchFamily="2" charset="77"/>
              </a:defRPr>
            </a:lvl4pPr>
            <a:lvl5pPr>
              <a:defRPr sz="1400">
                <a:solidFill>
                  <a:schemeClr val="tx1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689A30FE-9CAB-314F-9CBC-91B968943D38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AC6662-09B0-7EFF-72BC-26DAFF5F4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87264" y="373633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3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DDC3-6D3F-AE97-E0D1-2CDEACF3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0168"/>
            <a:ext cx="3932237" cy="878681"/>
          </a:xfrm>
        </p:spPr>
        <p:txBody>
          <a:bodyPr anchor="b"/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10FDF-BC82-D10C-B3F9-0725B0DC3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167"/>
            <a:ext cx="6172200" cy="46791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811E6-A99D-EDC8-3525-6F90EE75B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71724"/>
            <a:ext cx="3932237" cy="3657601"/>
          </a:xfrm>
        </p:spPr>
        <p:txBody>
          <a:bodyPr/>
          <a:lstStyle>
            <a:lvl1pPr marL="0" indent="0"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EB4C9A0-A9F3-5B12-43E7-ADD93535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ABA2C94E-E5F2-F046-98E9-8959A108B482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A2690E-9131-12EB-2FD9-945FF81B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3014E5EA-E52A-AEEA-ECD0-BC75A0AE0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7A6FF9D-418D-26FE-81FB-7D87B28C52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8419" y="5877956"/>
            <a:ext cx="7955061" cy="459902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82B6509-6590-0F10-825B-A68A7A6FF4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154" y="5767126"/>
            <a:ext cx="1315367" cy="62874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5" name="Picture 4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C4B0D151-B2FB-BBDA-3457-483AFD6A4D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8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008905" y="5872957"/>
            <a:ext cx="7914088" cy="46989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9" name="Picture 8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0850832E-1A6C-3685-E12A-CD4AAC3FAB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D66624-E9C8-551E-FE4E-9979260EEDF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92154" y="5767126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5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B4333-8EAF-304C-5723-91E9536E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A74D7-C564-EB8A-28EA-FC7CA2C22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EA2E3-45FB-6CB2-9743-D414F71E7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8ACB1-CC44-464D-9860-C223A266A7F9}" type="datetime1">
              <a:rPr lang="fi-FI" smtClean="0"/>
              <a:t>9.12.2024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908A9-BE98-79EC-6CD6-B7F6601F9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87D2A-F6F6-2BEB-89A3-F5AF0A925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2519-C2E5-2641-9324-732531AED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7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7" r:id="rId5"/>
    <p:sldLayoutId id="2147483651" r:id="rId6"/>
    <p:sldLayoutId id="2147483662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A9BEAE-B58F-DA42-5E21-8212A0A87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6136"/>
            <a:ext cx="11039947" cy="4257854"/>
          </a:xfrm>
        </p:spPr>
        <p:txBody>
          <a:bodyPr numCol="1">
            <a:normAutofit lnSpcReduction="10000"/>
          </a:bodyPr>
          <a:lstStyle/>
          <a:p>
            <a:r>
              <a:rPr lang="fi-FI" dirty="0"/>
              <a:t>FO-</a:t>
            </a:r>
            <a:r>
              <a:rPr lang="fi-FI" dirty="0" err="1"/>
              <a:t>nummer</a:t>
            </a:r>
            <a:r>
              <a:rPr lang="fi-FI" dirty="0"/>
              <a:t>:</a:t>
            </a:r>
            <a:endParaRPr lang="en-GB" dirty="0"/>
          </a:p>
          <a:p>
            <a:r>
              <a:rPr lang="en-GB" dirty="0" err="1"/>
              <a:t>Verksamhetsort</a:t>
            </a:r>
            <a:r>
              <a:rPr lang="en-GB" dirty="0"/>
              <a:t>:</a:t>
            </a:r>
          </a:p>
          <a:p>
            <a:r>
              <a:rPr lang="fi-FI" dirty="0" err="1"/>
              <a:t>Hemsida</a:t>
            </a:r>
            <a:r>
              <a:rPr lang="fi-FI" dirty="0"/>
              <a:t>:</a:t>
            </a:r>
          </a:p>
          <a:p>
            <a:r>
              <a:rPr lang="en-GB" dirty="0" err="1"/>
              <a:t>Kontaktperson</a:t>
            </a:r>
            <a:r>
              <a:rPr lang="en-GB" dirty="0"/>
              <a:t> </a:t>
            </a:r>
            <a:r>
              <a:rPr lang="en-GB" sz="1200" dirty="0"/>
              <a:t>(</a:t>
            </a:r>
            <a:r>
              <a:rPr lang="en-GB" sz="1200" dirty="0" err="1"/>
              <a:t>namn</a:t>
            </a:r>
            <a:r>
              <a:rPr lang="en-GB" sz="1200" dirty="0"/>
              <a:t>, </a:t>
            </a:r>
            <a:r>
              <a:rPr lang="en-GB" sz="1200" dirty="0" err="1"/>
              <a:t>titel</a:t>
            </a:r>
            <a:r>
              <a:rPr lang="en-GB" sz="1200" dirty="0"/>
              <a:t>, </a:t>
            </a:r>
            <a:r>
              <a:rPr lang="en-GB" sz="1200" dirty="0" err="1"/>
              <a:t>telefon</a:t>
            </a:r>
            <a:r>
              <a:rPr lang="en-GB" sz="1200" dirty="0"/>
              <a:t>, e-</a:t>
            </a:r>
            <a:r>
              <a:rPr lang="en-GB" sz="1200" dirty="0" err="1"/>
              <a:t>postadress</a:t>
            </a:r>
            <a:r>
              <a:rPr lang="en-GB" sz="1200" dirty="0"/>
              <a:t>)</a:t>
            </a:r>
            <a:r>
              <a:rPr lang="en-GB" dirty="0"/>
              <a:t>: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Huvudsaklig</a:t>
            </a:r>
            <a:r>
              <a:rPr lang="en-GB" dirty="0"/>
              <a:t> </a:t>
            </a:r>
            <a:r>
              <a:rPr lang="en-GB" dirty="0" err="1"/>
              <a:t>bransch</a:t>
            </a:r>
            <a:r>
              <a:rPr lang="en-GB" dirty="0"/>
              <a:t>/</a:t>
            </a:r>
            <a:r>
              <a:rPr lang="en-GB" dirty="0" err="1"/>
              <a:t>verksamhetsområde</a:t>
            </a:r>
            <a:r>
              <a:rPr lang="en-GB" dirty="0"/>
              <a:t>:</a:t>
            </a:r>
          </a:p>
          <a:p>
            <a:r>
              <a:rPr lang="en-GB" dirty="0" err="1"/>
              <a:t>Produkter</a:t>
            </a:r>
            <a:r>
              <a:rPr lang="en-GB" dirty="0"/>
              <a:t>/</a:t>
            </a:r>
            <a:r>
              <a:rPr lang="en-GB" dirty="0" err="1"/>
              <a:t>tjänster</a:t>
            </a:r>
            <a:r>
              <a:rPr lang="en-GB" dirty="0"/>
              <a:t>:</a:t>
            </a:r>
          </a:p>
          <a:p>
            <a:r>
              <a:rPr lang="en-GB" dirty="0" err="1"/>
              <a:t>Omsättning</a:t>
            </a:r>
            <a:r>
              <a:rPr lang="en-GB" dirty="0"/>
              <a:t>:</a:t>
            </a:r>
          </a:p>
          <a:p>
            <a:r>
              <a:rPr lang="en-GB" dirty="0"/>
              <a:t>Antal personal: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Säljer</a:t>
            </a:r>
            <a:r>
              <a:rPr lang="en-GB" dirty="0"/>
              <a:t> </a:t>
            </a:r>
            <a:r>
              <a:rPr lang="en-GB" dirty="0" err="1"/>
              <a:t>verksamhet</a:t>
            </a:r>
            <a:r>
              <a:rPr lang="en-GB" dirty="0"/>
              <a:t> / </a:t>
            </a:r>
            <a:r>
              <a:rPr lang="en-GB" dirty="0" err="1"/>
              <a:t>Säljer</a:t>
            </a:r>
            <a:r>
              <a:rPr lang="en-GB" dirty="0"/>
              <a:t> </a:t>
            </a:r>
            <a:r>
              <a:rPr lang="en-GB" dirty="0" err="1"/>
              <a:t>bolagsandel</a:t>
            </a:r>
            <a:endParaRPr lang="en-GB" dirty="0"/>
          </a:p>
          <a:p>
            <a:r>
              <a:rPr lang="en-GB" dirty="0" err="1"/>
              <a:t>Önskemål</a:t>
            </a:r>
            <a:r>
              <a:rPr lang="en-GB" dirty="0"/>
              <a:t> för </a:t>
            </a:r>
            <a:r>
              <a:rPr lang="en-GB" dirty="0" err="1"/>
              <a:t>köpare</a:t>
            </a:r>
            <a:r>
              <a:rPr lang="en-GB" dirty="0"/>
              <a:t>:</a:t>
            </a:r>
          </a:p>
          <a:p>
            <a:endParaRPr lang="en-GB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7D0C12D-4DC2-8F77-38FE-13883684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Företagets</a:t>
            </a:r>
            <a:r>
              <a:rPr lang="fi-FI" dirty="0"/>
              <a:t> </a:t>
            </a:r>
            <a:r>
              <a:rPr lang="fi-FI" dirty="0" err="1"/>
              <a:t>säljare</a:t>
            </a:r>
            <a:endParaRPr lang="fi-FI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86DEA61-BC60-0687-FD0C-C6C189D74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8309"/>
            <a:ext cx="10515600" cy="767597"/>
          </a:xfrm>
        </p:spPr>
        <p:txBody>
          <a:bodyPr/>
          <a:lstStyle/>
          <a:p>
            <a:r>
              <a:rPr lang="fi-FI" dirty="0" err="1"/>
              <a:t>Företagsnamn</a:t>
            </a:r>
            <a:r>
              <a:rPr lang="fi-FI" dirty="0"/>
              <a:t>:	</a:t>
            </a:r>
          </a:p>
        </p:txBody>
      </p:sp>
    </p:spTree>
    <p:extLst>
      <p:ext uri="{BB962C8B-B14F-4D97-AF65-F5344CB8AC3E}">
        <p14:creationId xmlns:p14="http://schemas.microsoft.com/office/powerpoint/2010/main" val="389245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80C2D47B9B57468EADD689A52B47B0" ma:contentTypeVersion="15" ma:contentTypeDescription="Luo uusi asiakirja." ma:contentTypeScope="" ma:versionID="bfda7bd2f902cdc148b1e248eb756dd1">
  <xsd:schema xmlns:xsd="http://www.w3.org/2001/XMLSchema" xmlns:xs="http://www.w3.org/2001/XMLSchema" xmlns:p="http://schemas.microsoft.com/office/2006/metadata/properties" xmlns:ns2="48c1159a-7602-436c-8e8f-1c5497d88150" xmlns:ns3="625682a5-1ab0-441a-9c3c-5e284699a108" targetNamespace="http://schemas.microsoft.com/office/2006/metadata/properties" ma:root="true" ma:fieldsID="17d1be1c7103a0b283edcda997196565" ns2:_="" ns3:_="">
    <xsd:import namespace="48c1159a-7602-436c-8e8f-1c5497d88150"/>
    <xsd:import namespace="625682a5-1ab0-441a-9c3c-5e284699a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1159a-7602-436c-8e8f-1c5497d88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59c8b2d1-b10e-4ba4-acf8-afd424f3d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682a5-1ab0-441a-9c3c-5e284699a1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0d95b0-68d9-492e-85ca-e7e038e51065}" ma:internalName="TaxCatchAll" ma:showField="CatchAllData" ma:web="625682a5-1ab0-441a-9c3c-5e284699a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5682a5-1ab0-441a-9c3c-5e284699a108" xsi:nil="true"/>
    <lcf76f155ced4ddcb4097134ff3c332f xmlns="48c1159a-7602-436c-8e8f-1c5497d881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E85FFB-321D-4BD3-BC77-A5238C21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c1159a-7602-436c-8e8f-1c5497d88150"/>
    <ds:schemaRef ds:uri="625682a5-1ab0-441a-9c3c-5e284699a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B119E2-5D97-4C51-B6FC-D2EAB9F2DB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39F507-A194-463C-8037-1EF6F83E7286}">
  <ds:schemaRefs>
    <ds:schemaRef ds:uri="http://schemas.microsoft.com/office/2006/metadata/properties"/>
    <ds:schemaRef ds:uri="http://schemas.microsoft.com/office/infopath/2007/PartnerControls"/>
    <ds:schemaRef ds:uri="625682a5-1ab0-441a-9c3c-5e284699a108"/>
    <ds:schemaRef ds:uri="48c1159a-7602-436c-8e8f-1c5497d881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45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Work Sans</vt:lpstr>
      <vt:lpstr>Office Theme</vt:lpstr>
      <vt:lpstr>Företagsnamn: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Tulevaisuuden arvoinen yritys</dc:title>
  <dc:creator>tuula koto</dc:creator>
  <cp:lastModifiedBy>Hietikko-Koljonen Johanna</cp:lastModifiedBy>
  <cp:revision>7</cp:revision>
  <dcterms:created xsi:type="dcterms:W3CDTF">2022-05-16T03:46:11Z</dcterms:created>
  <dcterms:modified xsi:type="dcterms:W3CDTF">2024-12-09T12:15:33Z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0x0101003E80C2D47B9B57468EADD689A52B47B0</vt:lpwstr>
  </property>
  <property fmtid="{D5CDD505-2E9C-101B-9397-08002B2CF9AE}" pid="3" name="MediaServiceImageTags">
    <vt:lpwstr/>
  </property>
</Properties>
</file>