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6"/>
  </p:notesMasterIdLst>
  <p:sldIdLst>
    <p:sldId id="260" r:id="rId5"/>
  </p:sldIdLst>
  <p:sldSz cx="12192000" cy="6858000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4253"/>
    <a:srgbClr val="4D5B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64"/>
    <p:restoredTop sz="94737"/>
  </p:normalViewPr>
  <p:slideViewPr>
    <p:cSldViewPr snapToGrid="0" snapToObjects="1">
      <p:cViewPr varScale="1">
        <p:scale>
          <a:sx n="106" d="100"/>
          <a:sy n="106" d="100"/>
        </p:scale>
        <p:origin x="118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etikko-Koljonen Johanna" userId="8fb55bf5-2417-4f90-9406-baf7aaad3481" providerId="ADAL" clId="{28EC7EFD-9024-4AB2-AFD4-A5D5D633C212}"/>
    <pc:docChg chg="delSld">
      <pc:chgData name="Hietikko-Koljonen Johanna" userId="8fb55bf5-2417-4f90-9406-baf7aaad3481" providerId="ADAL" clId="{28EC7EFD-9024-4AB2-AFD4-A5D5D633C212}" dt="2024-12-09T12:17:02.436" v="2" actId="47"/>
      <pc:docMkLst>
        <pc:docMk/>
      </pc:docMkLst>
      <pc:sldChg chg="del">
        <pc:chgData name="Hietikko-Koljonen Johanna" userId="8fb55bf5-2417-4f90-9406-baf7aaad3481" providerId="ADAL" clId="{28EC7EFD-9024-4AB2-AFD4-A5D5D633C212}" dt="2024-12-09T12:16:59.707" v="0" actId="47"/>
        <pc:sldMkLst>
          <pc:docMk/>
          <pc:sldMk cId="3892452902" sldId="258"/>
        </pc:sldMkLst>
      </pc:sldChg>
      <pc:sldChg chg="del">
        <pc:chgData name="Hietikko-Koljonen Johanna" userId="8fb55bf5-2417-4f90-9406-baf7aaad3481" providerId="ADAL" clId="{28EC7EFD-9024-4AB2-AFD4-A5D5D633C212}" dt="2024-12-09T12:17:01.163" v="1" actId="47"/>
        <pc:sldMkLst>
          <pc:docMk/>
          <pc:sldMk cId="969781683" sldId="263"/>
        </pc:sldMkLst>
      </pc:sldChg>
      <pc:sldChg chg="del">
        <pc:chgData name="Hietikko-Koljonen Johanna" userId="8fb55bf5-2417-4f90-9406-baf7aaad3481" providerId="ADAL" clId="{28EC7EFD-9024-4AB2-AFD4-A5D5D633C212}" dt="2024-12-09T12:17:02.436" v="2" actId="47"/>
        <pc:sldMkLst>
          <pc:docMk/>
          <pc:sldMk cId="88179791" sldId="26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66193C-15D0-024F-ADCC-76AEFDDCB8FE}" type="datetimeFigureOut">
              <a:rPr lang="fi-FI" smtClean="0"/>
              <a:t>9.12.2024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8822E6-0C0E-7D4C-B226-1271155BF8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3159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png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2C42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CFCEC-CB11-345C-946C-8BB59380D9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0656" y="3124199"/>
            <a:ext cx="5495925" cy="1130301"/>
          </a:xfrm>
        </p:spPr>
        <p:txBody>
          <a:bodyPr lIns="0" tIns="0" rIns="0" bIns="0" anchor="b">
            <a:noAutofit/>
          </a:bodyPr>
          <a:lstStyle>
            <a:lvl1pPr algn="l">
              <a:defRPr sz="4000" b="1">
                <a:solidFill>
                  <a:schemeClr val="tx1"/>
                </a:solidFill>
                <a:latin typeface="Work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804911-4743-05F9-1B59-F2CDF547FF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0656" y="4427538"/>
            <a:ext cx="2562225" cy="758825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  <a:latin typeface="Work Sans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fi-FI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6508E52-E787-E0B8-7B52-906A0E9A7FC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41227" y="677580"/>
            <a:ext cx="2173114" cy="1038754"/>
          </a:xfrm>
          <a:prstGeom prst="rect">
            <a:avLst/>
          </a:prstGeom>
        </p:spPr>
      </p:pic>
      <p:pic>
        <p:nvPicPr>
          <p:cNvPr id="6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7B654C3D-178B-A8B1-3370-8AD2C7810F2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b="29701"/>
          <a:stretch/>
        </p:blipFill>
        <p:spPr>
          <a:xfrm>
            <a:off x="8068519" y="2036930"/>
            <a:ext cx="4123481" cy="4821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6183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CFCEC-CB11-345C-946C-8BB59380D9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0656" y="3124199"/>
            <a:ext cx="5495925" cy="1130301"/>
          </a:xfrm>
        </p:spPr>
        <p:txBody>
          <a:bodyPr lIns="0" tIns="0" rIns="0" bIns="0" anchor="b">
            <a:noAutofit/>
          </a:bodyPr>
          <a:lstStyle>
            <a:lvl1pPr algn="l">
              <a:defRPr sz="4000" b="1">
                <a:solidFill>
                  <a:srgbClr val="2C4253"/>
                </a:solidFill>
                <a:latin typeface="Work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804911-4743-05F9-1B59-F2CDF547FF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0656" y="4427538"/>
            <a:ext cx="2562225" cy="758825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800">
                <a:solidFill>
                  <a:srgbClr val="2C4253"/>
                </a:solidFill>
                <a:latin typeface="Work Sans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fi-FI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D6EEF09-AFCC-E0B6-F2C4-4825281A132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41227" y="677580"/>
            <a:ext cx="2173114" cy="1038753"/>
          </a:xfrm>
          <a:prstGeom prst="rect">
            <a:avLst/>
          </a:prstGeom>
        </p:spPr>
      </p:pic>
      <p:pic>
        <p:nvPicPr>
          <p:cNvPr id="5" name="Picture 4" descr="A picture containing shape&#10;&#10;Description automatically generated">
            <a:extLst>
              <a:ext uri="{FF2B5EF4-FFF2-40B4-BE49-F238E27FC236}">
                <a16:creationId xmlns:a16="http://schemas.microsoft.com/office/drawing/2014/main" id="{8F9F9DB0-909F-97BF-53F3-A0392DB4D3F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b="29701"/>
          <a:stretch/>
        </p:blipFill>
        <p:spPr>
          <a:xfrm>
            <a:off x="8068519" y="2036930"/>
            <a:ext cx="4123481" cy="4821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5191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E984E-DF30-FFA4-F503-8194ACA0E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70781"/>
            <a:ext cx="10515600" cy="365125"/>
          </a:xfrm>
        </p:spPr>
        <p:txBody>
          <a:bodyPr lIns="0" tIns="0" rIns="0" bIns="0">
            <a:noAutofit/>
          </a:bodyPr>
          <a:lstStyle>
            <a:lvl1pPr>
              <a:defRPr sz="3200" b="1">
                <a:solidFill>
                  <a:srgbClr val="2C4253"/>
                </a:solidFill>
                <a:latin typeface="Work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6ECB78-C4D4-B74C-CC99-B23AEC89F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1206"/>
            <a:ext cx="10515600" cy="3893411"/>
          </a:xfrm>
        </p:spPr>
        <p:txBody>
          <a:bodyPr lIns="0" tIns="0" rIns="0" bIns="0"/>
          <a:lstStyle>
            <a:lvl1pPr>
              <a:defRPr sz="2000">
                <a:solidFill>
                  <a:srgbClr val="2C4253"/>
                </a:solidFill>
                <a:latin typeface="Work Sans" pitchFamily="2" charset="77"/>
              </a:defRPr>
            </a:lvl1pPr>
            <a:lvl2pPr>
              <a:defRPr sz="1800">
                <a:solidFill>
                  <a:srgbClr val="2C4253"/>
                </a:solidFill>
                <a:latin typeface="Work Sans" pitchFamily="2" charset="77"/>
              </a:defRPr>
            </a:lvl2pPr>
            <a:lvl3pPr>
              <a:defRPr sz="1600">
                <a:solidFill>
                  <a:srgbClr val="2C4253"/>
                </a:solidFill>
                <a:latin typeface="Work Sans" pitchFamily="2" charset="77"/>
              </a:defRPr>
            </a:lvl3pPr>
            <a:lvl4pPr>
              <a:defRPr sz="1400">
                <a:solidFill>
                  <a:srgbClr val="2C4253"/>
                </a:solidFill>
                <a:latin typeface="Work Sans" pitchFamily="2" charset="77"/>
              </a:defRPr>
            </a:lvl4pPr>
            <a:lvl5pPr>
              <a:defRPr sz="1400">
                <a:solidFill>
                  <a:srgbClr val="2C4253"/>
                </a:solidFill>
                <a:latin typeface="Work Sans" pitchFamily="2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884FEA-839C-6215-8D7E-C2218BECC9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36881" y="499268"/>
            <a:ext cx="2016919" cy="117855"/>
          </a:xfrm>
        </p:spPr>
        <p:txBody>
          <a:bodyPr lIns="0" tIns="0" rIns="0" bIns="0"/>
          <a:lstStyle>
            <a:lvl1pPr algn="r">
              <a:defRPr sz="1000">
                <a:latin typeface="Work Sans" pitchFamily="2" charset="77"/>
              </a:defRPr>
            </a:lvl1pPr>
          </a:lstStyle>
          <a:p>
            <a:fld id="{391EB9ED-50D8-A34C-88A6-061C0E7BEFF5}" type="datetime1">
              <a:rPr lang="fi-FI" smtClean="0"/>
              <a:t>9.12.2024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0C555E-1B45-258A-489F-A9EA97B66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50869" y="674010"/>
            <a:ext cx="4397166" cy="199837"/>
          </a:xfrm>
        </p:spPr>
        <p:txBody>
          <a:bodyPr lIns="0" tIns="0" rIns="0" bIns="0" anchor="b" anchorCtr="0"/>
          <a:lstStyle>
            <a:lvl1pPr algn="r">
              <a:defRPr sz="1000">
                <a:latin typeface="Work Sans" pitchFamily="2" charset="77"/>
              </a:defRPr>
            </a:lvl1pPr>
          </a:lstStyle>
          <a:p>
            <a:endParaRPr lang="fi-FI" dirty="0"/>
          </a:p>
        </p:txBody>
      </p:sp>
      <p:pic>
        <p:nvPicPr>
          <p:cNvPr id="9" name="Picture 8" descr="Blue text on a black background&#10;&#10;Description automatically generated">
            <a:extLst>
              <a:ext uri="{FF2B5EF4-FFF2-40B4-BE49-F238E27FC236}">
                <a16:creationId xmlns:a16="http://schemas.microsoft.com/office/drawing/2014/main" id="{97802F38-D055-BB6E-F687-E318D09483F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7264" y="373633"/>
            <a:ext cx="1315367" cy="628749"/>
          </a:xfrm>
          <a:prstGeom prst="rect">
            <a:avLst/>
          </a:prstGeom>
        </p:spPr>
      </p:pic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B6E6FB77-B719-1F18-829E-B885A23EECB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r="33672" b="29467"/>
          <a:stretch/>
        </p:blipFill>
        <p:spPr>
          <a:xfrm>
            <a:off x="10387013" y="4795834"/>
            <a:ext cx="1804987" cy="2062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963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solidFill>
          <a:srgbClr val="2C42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E984E-DF30-FFA4-F503-8194ACA0E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70781"/>
            <a:ext cx="10515600" cy="365125"/>
          </a:xfrm>
        </p:spPr>
        <p:txBody>
          <a:bodyPr lIns="0" tIns="0" rIns="0" bIns="0">
            <a:noAutofit/>
          </a:bodyPr>
          <a:lstStyle>
            <a:lvl1pPr>
              <a:defRPr sz="3200" b="1">
                <a:solidFill>
                  <a:schemeClr val="tx1"/>
                </a:solidFill>
                <a:latin typeface="Work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6ECB78-C4D4-B74C-CC99-B23AEC89F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1206"/>
            <a:ext cx="10515600" cy="3893411"/>
          </a:xfrm>
        </p:spPr>
        <p:txBody>
          <a:bodyPr lIns="0" tIns="0" rIns="0" bIns="0"/>
          <a:lstStyle>
            <a:lvl1pPr>
              <a:defRPr sz="2000">
                <a:solidFill>
                  <a:schemeClr val="tx1"/>
                </a:solidFill>
                <a:latin typeface="Work Sans" pitchFamily="2" charset="77"/>
              </a:defRPr>
            </a:lvl1pPr>
            <a:lvl2pPr>
              <a:defRPr sz="1800">
                <a:solidFill>
                  <a:schemeClr val="tx1"/>
                </a:solidFill>
                <a:latin typeface="Work Sans" pitchFamily="2" charset="77"/>
              </a:defRPr>
            </a:lvl2pPr>
            <a:lvl3pPr>
              <a:defRPr sz="1600">
                <a:solidFill>
                  <a:schemeClr val="tx1"/>
                </a:solidFill>
                <a:latin typeface="Work Sans" pitchFamily="2" charset="77"/>
              </a:defRPr>
            </a:lvl3pPr>
            <a:lvl4pPr>
              <a:defRPr sz="1400">
                <a:solidFill>
                  <a:schemeClr val="tx1"/>
                </a:solidFill>
                <a:latin typeface="Work Sans" pitchFamily="2" charset="77"/>
              </a:defRPr>
            </a:lvl4pPr>
            <a:lvl5pPr>
              <a:defRPr sz="1400">
                <a:solidFill>
                  <a:schemeClr val="tx1"/>
                </a:solidFill>
                <a:latin typeface="Work Sans" pitchFamily="2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884FEA-839C-6215-8D7E-C2218BECC9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36881" y="499268"/>
            <a:ext cx="2016919" cy="117855"/>
          </a:xfrm>
        </p:spPr>
        <p:txBody>
          <a:bodyPr lIns="0" tIns="0" rIns="0" bIns="0"/>
          <a:lstStyle>
            <a:lvl1pPr algn="r">
              <a:defRPr sz="1000">
                <a:latin typeface="Work Sans" pitchFamily="2" charset="77"/>
              </a:defRPr>
            </a:lvl1pPr>
          </a:lstStyle>
          <a:p>
            <a:fld id="{689A30FE-9CAB-314F-9CBC-91B968943D38}" type="datetime1">
              <a:rPr lang="fi-FI" smtClean="0"/>
              <a:t>9.12.2024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0C555E-1B45-258A-489F-A9EA97B66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50869" y="674010"/>
            <a:ext cx="4397166" cy="199837"/>
          </a:xfrm>
        </p:spPr>
        <p:txBody>
          <a:bodyPr lIns="0" tIns="0" rIns="0" bIns="0" anchor="b" anchorCtr="0"/>
          <a:lstStyle>
            <a:lvl1pPr algn="r">
              <a:defRPr sz="1000">
                <a:latin typeface="Work Sans" pitchFamily="2" charset="77"/>
              </a:defRPr>
            </a:lvl1pPr>
          </a:lstStyle>
          <a:p>
            <a:endParaRPr lang="fi-FI" dirty="0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B6E6FB77-B719-1F18-829E-B885A23EECB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33672" b="29467"/>
          <a:stretch/>
        </p:blipFill>
        <p:spPr>
          <a:xfrm>
            <a:off x="10387013" y="4795834"/>
            <a:ext cx="1804987" cy="206216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7AC6662-09B0-7EFF-72BC-26DAFF5F461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787264" y="373633"/>
            <a:ext cx="1315367" cy="628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737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7DDC3-6D3F-AE97-E0D1-2CDEACF31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350168"/>
            <a:ext cx="3932237" cy="878681"/>
          </a:xfrm>
        </p:spPr>
        <p:txBody>
          <a:bodyPr anchor="b"/>
          <a:lstStyle>
            <a:lvl1pPr>
              <a:defRPr sz="3200" b="1">
                <a:solidFill>
                  <a:srgbClr val="2C4253"/>
                </a:solidFill>
                <a:latin typeface="Work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610FDF-BC82-D10C-B3F9-0725B0DC3A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350167"/>
            <a:ext cx="6172200" cy="467915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B811E6-A99D-EDC8-3525-6F90EE75B9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71724"/>
            <a:ext cx="3932237" cy="3657601"/>
          </a:xfrm>
        </p:spPr>
        <p:txBody>
          <a:bodyPr/>
          <a:lstStyle>
            <a:lvl1pPr marL="0" indent="0">
              <a:buNone/>
              <a:defRPr sz="1600">
                <a:solidFill>
                  <a:srgbClr val="2C4253"/>
                </a:solidFill>
                <a:latin typeface="Work Sans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CEB4C9A0-A9F3-5B12-43E7-ADD935353D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36881" y="499268"/>
            <a:ext cx="2016919" cy="117855"/>
          </a:xfrm>
        </p:spPr>
        <p:txBody>
          <a:bodyPr lIns="0" tIns="0" rIns="0" bIns="0"/>
          <a:lstStyle>
            <a:lvl1pPr algn="r">
              <a:defRPr sz="1000">
                <a:latin typeface="Work Sans" pitchFamily="2" charset="77"/>
              </a:defRPr>
            </a:lvl1pPr>
          </a:lstStyle>
          <a:p>
            <a:fld id="{ABA2C94E-E5F2-F046-98E9-8959A108B482}" type="datetime1">
              <a:rPr lang="fi-FI" smtClean="0"/>
              <a:t>9.12.2024</a:t>
            </a:fld>
            <a:endParaRPr lang="fi-FI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BA2690E-9131-12EB-2FD9-945FF81BC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50869" y="674010"/>
            <a:ext cx="4397166" cy="199837"/>
          </a:xfrm>
        </p:spPr>
        <p:txBody>
          <a:bodyPr lIns="0" tIns="0" rIns="0" bIns="0" anchor="b" anchorCtr="0"/>
          <a:lstStyle>
            <a:lvl1pPr algn="r">
              <a:defRPr sz="1000">
                <a:latin typeface="Work Sans" pitchFamily="2" charset="77"/>
              </a:defRPr>
            </a:lvl1pPr>
          </a:lstStyle>
          <a:p>
            <a:endParaRPr lang="fi-FI" dirty="0"/>
          </a:p>
        </p:txBody>
      </p:sp>
      <p:pic>
        <p:nvPicPr>
          <p:cNvPr id="12" name="Picture 11" descr="A picture containing shape&#10;&#10;Description automatically generated">
            <a:extLst>
              <a:ext uri="{FF2B5EF4-FFF2-40B4-BE49-F238E27FC236}">
                <a16:creationId xmlns:a16="http://schemas.microsoft.com/office/drawing/2014/main" id="{3014E5EA-E52A-AEEA-ECD0-BC75A0AE020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29701"/>
          <a:stretch/>
        </p:blipFill>
        <p:spPr>
          <a:xfrm>
            <a:off x="8068519" y="2036930"/>
            <a:ext cx="4123481" cy="4821070"/>
          </a:xfrm>
          <a:prstGeom prst="rect">
            <a:avLst/>
          </a:prstGeom>
        </p:spPr>
      </p:pic>
      <p:pic>
        <p:nvPicPr>
          <p:cNvPr id="5" name="Picture 4" descr="Blue text on a black background&#10;&#10;Description automatically generated">
            <a:extLst>
              <a:ext uri="{FF2B5EF4-FFF2-40B4-BE49-F238E27FC236}">
                <a16:creationId xmlns:a16="http://schemas.microsoft.com/office/drawing/2014/main" id="{D7A6FF9D-418D-26FE-81FB-7D87B28C529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87264" y="373633"/>
            <a:ext cx="1315367" cy="628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231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33BC38-F6F0-27C2-0B7E-6D90818A7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1119" y="1709738"/>
            <a:ext cx="6989762" cy="426243"/>
          </a:xfrm>
        </p:spPr>
        <p:txBody>
          <a:bodyPr lIns="0" tIns="0" rIns="0" bIns="0" anchor="t" anchorCtr="0">
            <a:normAutofit/>
          </a:bodyPr>
          <a:lstStyle>
            <a:lvl1pPr algn="ctr">
              <a:defRPr sz="3200" b="1">
                <a:solidFill>
                  <a:srgbClr val="2C4253"/>
                </a:solidFill>
                <a:latin typeface="Work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B4C5BC-0737-F9AC-C074-E484C46294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08462" y="3809958"/>
            <a:ext cx="3775075" cy="1268412"/>
          </a:xfrm>
        </p:spPr>
        <p:txBody>
          <a:bodyPr>
            <a:normAutofit/>
          </a:bodyPr>
          <a:lstStyle>
            <a:lvl1pPr marL="0" indent="0" algn="ctr">
              <a:lnSpc>
                <a:spcPts val="1820"/>
              </a:lnSpc>
              <a:spcBef>
                <a:spcPts val="0"/>
              </a:spcBef>
              <a:buNone/>
              <a:defRPr sz="1600">
                <a:solidFill>
                  <a:srgbClr val="2C4253"/>
                </a:solidFill>
                <a:latin typeface="Work Sans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0"/>
            <a:r>
              <a:rPr lang="en-GB" dirty="0" err="1"/>
              <a:t>lkdjföjsl</a:t>
            </a:r>
            <a:endParaRPr lang="en-GB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D99BB97-B7B0-F76C-0672-6AC376F6846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549106" y="2435048"/>
            <a:ext cx="1093788" cy="1093788"/>
          </a:xfrm>
          <a:prstGeom prst="ellipse">
            <a:avLst/>
          </a:prstGeom>
          <a:solidFill>
            <a:schemeClr val="accent2"/>
          </a:solidFill>
        </p:spPr>
        <p:txBody>
          <a:bodyPr/>
          <a:lstStyle/>
          <a:p>
            <a:endParaRPr lang="fi-FI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41570B5-6B80-B9B6-6346-347E88803A3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988419" y="5877956"/>
            <a:ext cx="7955061" cy="459902"/>
          </a:xfrm>
          <a:prstGeom prst="rect">
            <a:avLst/>
          </a:prstGeom>
        </p:spPr>
      </p:pic>
      <p:pic>
        <p:nvPicPr>
          <p:cNvPr id="4" name="Picture 3" descr="Blue text on a black background&#10;&#10;Description automatically generated">
            <a:extLst>
              <a:ext uri="{FF2B5EF4-FFF2-40B4-BE49-F238E27FC236}">
                <a16:creationId xmlns:a16="http://schemas.microsoft.com/office/drawing/2014/main" id="{982B6509-6590-0F10-825B-A68A7A6FF4F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92154" y="5767126"/>
            <a:ext cx="1315367" cy="628749"/>
          </a:xfrm>
          <a:prstGeom prst="rect">
            <a:avLst/>
          </a:prstGeom>
        </p:spPr>
      </p:pic>
      <p:pic>
        <p:nvPicPr>
          <p:cNvPr id="13" name="Picture 12" descr="Chart&#10;&#10;Description automatically generated with medium confidence">
            <a:extLst>
              <a:ext uri="{FF2B5EF4-FFF2-40B4-BE49-F238E27FC236}">
                <a16:creationId xmlns:a16="http://schemas.microsoft.com/office/drawing/2014/main" id="{2A38E5E8-9A50-5814-9F3A-0AB4044F18C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l="25527" t="8098"/>
          <a:stretch/>
        </p:blipFill>
        <p:spPr>
          <a:xfrm>
            <a:off x="-1" y="0"/>
            <a:ext cx="1423643" cy="4684797"/>
          </a:xfrm>
          <a:prstGeom prst="rect">
            <a:avLst/>
          </a:prstGeom>
        </p:spPr>
      </p:pic>
      <p:pic>
        <p:nvPicPr>
          <p:cNvPr id="5" name="Picture 4" descr="A picture containing text, businesscard, vector graphics, envelope&#10;&#10;Description automatically generated">
            <a:extLst>
              <a:ext uri="{FF2B5EF4-FFF2-40B4-BE49-F238E27FC236}">
                <a16:creationId xmlns:a16="http://schemas.microsoft.com/office/drawing/2014/main" id="{C4B0D151-B2FB-BBDA-3457-483AFD6A4D1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/>
          <a:srcRect t="37184" r="24959"/>
          <a:stretch/>
        </p:blipFill>
        <p:spPr>
          <a:xfrm>
            <a:off x="10925920" y="0"/>
            <a:ext cx="1266080" cy="2823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0888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bg>
      <p:bgPr>
        <a:solidFill>
          <a:srgbClr val="2C42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33BC38-F6F0-27C2-0B7E-6D90818A7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1119" y="1709738"/>
            <a:ext cx="6989762" cy="426243"/>
          </a:xfrm>
        </p:spPr>
        <p:txBody>
          <a:bodyPr lIns="0" tIns="0" rIns="0" bIns="0" anchor="t" anchorCtr="0">
            <a:normAutofit/>
          </a:bodyPr>
          <a:lstStyle>
            <a:lvl1pPr algn="ctr">
              <a:defRPr sz="3200" b="1">
                <a:solidFill>
                  <a:schemeClr val="tx1"/>
                </a:solidFill>
                <a:latin typeface="Work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B4C5BC-0737-F9AC-C074-E484C46294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08462" y="3809958"/>
            <a:ext cx="3775075" cy="1268412"/>
          </a:xfrm>
        </p:spPr>
        <p:txBody>
          <a:bodyPr>
            <a:normAutofit/>
          </a:bodyPr>
          <a:lstStyle>
            <a:lvl1pPr marL="0" indent="0" algn="ctr">
              <a:lnSpc>
                <a:spcPts val="182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  <a:latin typeface="Work Sans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0"/>
            <a:r>
              <a:rPr lang="en-GB" dirty="0" err="1"/>
              <a:t>lkdjföjsl</a:t>
            </a:r>
            <a:endParaRPr lang="en-GB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D99BB97-B7B0-F76C-0672-6AC376F6846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549106" y="2435048"/>
            <a:ext cx="1093788" cy="1093788"/>
          </a:xfrm>
          <a:prstGeom prst="ellipse">
            <a:avLst/>
          </a:prstGeom>
          <a:solidFill>
            <a:schemeClr val="accent2"/>
          </a:solidFill>
        </p:spPr>
        <p:txBody>
          <a:bodyPr/>
          <a:lstStyle/>
          <a:p>
            <a:endParaRPr lang="fi-FI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41570B5-6B80-B9B6-6346-347E88803A3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008905" y="5872957"/>
            <a:ext cx="7914088" cy="469899"/>
          </a:xfrm>
          <a:prstGeom prst="rect">
            <a:avLst/>
          </a:prstGeom>
        </p:spPr>
      </p:pic>
      <p:pic>
        <p:nvPicPr>
          <p:cNvPr id="13" name="Picture 12" descr="Chart&#10;&#10;Description automatically generated with medium confidence">
            <a:extLst>
              <a:ext uri="{FF2B5EF4-FFF2-40B4-BE49-F238E27FC236}">
                <a16:creationId xmlns:a16="http://schemas.microsoft.com/office/drawing/2014/main" id="{2A38E5E8-9A50-5814-9F3A-0AB4044F18C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25527" t="8098"/>
          <a:stretch/>
        </p:blipFill>
        <p:spPr>
          <a:xfrm>
            <a:off x="-1" y="0"/>
            <a:ext cx="1423643" cy="4684797"/>
          </a:xfrm>
          <a:prstGeom prst="rect">
            <a:avLst/>
          </a:prstGeom>
        </p:spPr>
      </p:pic>
      <p:pic>
        <p:nvPicPr>
          <p:cNvPr id="9" name="Picture 8" descr="A picture containing text, businesscard, vector graphics, envelope&#10;&#10;Description automatically generated">
            <a:extLst>
              <a:ext uri="{FF2B5EF4-FFF2-40B4-BE49-F238E27FC236}">
                <a16:creationId xmlns:a16="http://schemas.microsoft.com/office/drawing/2014/main" id="{0850832E-1A6C-3685-E12A-CD4AAC3FAB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t="37184" r="24959"/>
          <a:stretch/>
        </p:blipFill>
        <p:spPr>
          <a:xfrm>
            <a:off x="10925920" y="0"/>
            <a:ext cx="1266080" cy="282307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DD66624-E9C8-551E-FE4E-9979260EEDF4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792154" y="5767126"/>
            <a:ext cx="1315367" cy="628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20954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0B4333-8EAF-304C-5723-91E9536E9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AA74D7-C564-EB8A-28EA-FC7CA2C22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DEA2E3-45FB-6CB2-9743-D414F71E7C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8ACB1-CC44-464D-9860-C223A266A7F9}" type="datetime1">
              <a:rPr lang="fi-FI" smtClean="0"/>
              <a:t>9.12.2024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9908A9-BE98-79EC-6CD6-B7F6601F95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A87D2A-F6F6-2BEB-89A3-F5AF0A9256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02519-C2E5-2641-9324-732531AEDD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2799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61" r:id="rId4"/>
    <p:sldLayoutId id="2147483657" r:id="rId5"/>
    <p:sldLayoutId id="2147483651" r:id="rId6"/>
    <p:sldLayoutId id="2147483662" r:id="rId7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D377A-8463-BF32-81FE-3890660B9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Namn</a:t>
            </a:r>
            <a:r>
              <a:rPr lang="fi-FI" dirty="0"/>
              <a:t>/</a:t>
            </a:r>
            <a:r>
              <a:rPr lang="fi-FI" dirty="0" err="1"/>
              <a:t>företag</a:t>
            </a:r>
            <a:r>
              <a:rPr lang="fi-FI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49A57D-24BC-C857-B08B-B427885398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1206"/>
            <a:ext cx="10976572" cy="3893411"/>
          </a:xfrm>
        </p:spPr>
        <p:txBody>
          <a:bodyPr/>
          <a:lstStyle/>
          <a:p>
            <a:r>
              <a:rPr lang="en-GB" dirty="0" err="1"/>
              <a:t>Kontaktperson</a:t>
            </a:r>
            <a:r>
              <a:rPr lang="en-GB" dirty="0"/>
              <a:t> </a:t>
            </a:r>
            <a:r>
              <a:rPr lang="en-GB" sz="1200" dirty="0"/>
              <a:t>(</a:t>
            </a:r>
            <a:r>
              <a:rPr lang="en-GB" sz="1200" dirty="0" err="1"/>
              <a:t>namn</a:t>
            </a:r>
            <a:r>
              <a:rPr lang="en-GB" sz="1200" dirty="0"/>
              <a:t>, </a:t>
            </a:r>
            <a:r>
              <a:rPr lang="en-GB" sz="1200" dirty="0" err="1"/>
              <a:t>titel</a:t>
            </a:r>
            <a:r>
              <a:rPr lang="en-GB" sz="1200" dirty="0"/>
              <a:t>, </a:t>
            </a:r>
            <a:r>
              <a:rPr lang="en-GB" sz="1200" dirty="0" err="1"/>
              <a:t>telefon</a:t>
            </a:r>
            <a:r>
              <a:rPr lang="en-GB" sz="1200" dirty="0"/>
              <a:t>, e-</a:t>
            </a:r>
            <a:r>
              <a:rPr lang="en-GB" sz="1200" dirty="0" err="1"/>
              <a:t>postadress</a:t>
            </a:r>
            <a:r>
              <a:rPr lang="en-GB" sz="1200" dirty="0"/>
              <a:t>)</a:t>
            </a:r>
            <a:r>
              <a:rPr lang="en-GB" dirty="0"/>
              <a:t>:</a:t>
            </a:r>
          </a:p>
          <a:p>
            <a:r>
              <a:rPr lang="sv-SE" dirty="0"/>
              <a:t>Önskemål på bransch / verksamhet som vi söker:</a:t>
            </a:r>
            <a:br>
              <a:rPr lang="sv-SE" dirty="0"/>
            </a:br>
            <a:r>
              <a:rPr lang="sv-FI" sz="12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(Exempel: specifika produkter/tjänster, geografiska områden, kompetenser)</a:t>
            </a:r>
            <a:endParaRPr lang="sv-SE" sz="1200" dirty="0"/>
          </a:p>
          <a:p>
            <a:r>
              <a:rPr lang="sv-SE" dirty="0"/>
              <a:t>Omsättning:</a:t>
            </a:r>
          </a:p>
          <a:p>
            <a:r>
              <a:rPr lang="fi-FI" dirty="0" err="1"/>
              <a:t>Planerar</a:t>
            </a:r>
            <a:r>
              <a:rPr lang="fi-FI" dirty="0"/>
              <a:t> </a:t>
            </a:r>
            <a:r>
              <a:rPr lang="fi-FI" dirty="0" err="1"/>
              <a:t>att</a:t>
            </a:r>
            <a:r>
              <a:rPr lang="fi-FI" dirty="0"/>
              <a:t> delta i </a:t>
            </a:r>
            <a:r>
              <a:rPr lang="fi-FI" dirty="0" err="1"/>
              <a:t>den</a:t>
            </a:r>
            <a:r>
              <a:rPr lang="fi-FI" dirty="0"/>
              <a:t> </a:t>
            </a:r>
            <a:r>
              <a:rPr lang="fi-FI" dirty="0" err="1"/>
              <a:t>operativa</a:t>
            </a:r>
            <a:r>
              <a:rPr lang="fi-FI" dirty="0"/>
              <a:t> </a:t>
            </a:r>
            <a:r>
              <a:rPr lang="fi-FI" dirty="0" err="1"/>
              <a:t>verksamheten</a:t>
            </a:r>
            <a:r>
              <a:rPr lang="fi-FI" dirty="0"/>
              <a:t> / </a:t>
            </a:r>
            <a:r>
              <a:rPr lang="fi-FI" dirty="0" err="1"/>
              <a:t>Planerar</a:t>
            </a:r>
            <a:r>
              <a:rPr lang="fi-FI" dirty="0"/>
              <a:t> </a:t>
            </a:r>
            <a:r>
              <a:rPr lang="fi-FI" dirty="0" err="1"/>
              <a:t>inte</a:t>
            </a:r>
            <a:r>
              <a:rPr lang="fi-FI" dirty="0"/>
              <a:t> </a:t>
            </a:r>
            <a:r>
              <a:rPr lang="fi-FI" dirty="0" err="1"/>
              <a:t>att</a:t>
            </a:r>
            <a:r>
              <a:rPr lang="fi-FI" dirty="0"/>
              <a:t> delta i </a:t>
            </a:r>
            <a:r>
              <a:rPr lang="fi-FI" dirty="0" err="1"/>
              <a:t>den</a:t>
            </a:r>
            <a:r>
              <a:rPr lang="fi-FI" dirty="0"/>
              <a:t> </a:t>
            </a:r>
            <a:r>
              <a:rPr lang="fi-FI" dirty="0" err="1"/>
              <a:t>operativa</a:t>
            </a:r>
            <a:r>
              <a:rPr lang="fi-FI" dirty="0"/>
              <a:t> </a:t>
            </a:r>
            <a:r>
              <a:rPr lang="fi-FI" dirty="0" err="1"/>
              <a:t>verksamheten</a:t>
            </a:r>
            <a:endParaRPr lang="fi-FI" dirty="0"/>
          </a:p>
          <a:p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67DB2D-4E15-DC7B-3A6B-6173BAE77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Företagets</a:t>
            </a:r>
            <a:r>
              <a:rPr lang="fi-FI" dirty="0"/>
              <a:t> </a:t>
            </a:r>
            <a:r>
              <a:rPr lang="fi-FI" dirty="0" err="1"/>
              <a:t>köpare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86542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E80C2D47B9B57468EADD689A52B47B0" ma:contentTypeVersion="15" ma:contentTypeDescription="Luo uusi asiakirja." ma:contentTypeScope="" ma:versionID="bfda7bd2f902cdc148b1e248eb756dd1">
  <xsd:schema xmlns:xsd="http://www.w3.org/2001/XMLSchema" xmlns:xs="http://www.w3.org/2001/XMLSchema" xmlns:p="http://schemas.microsoft.com/office/2006/metadata/properties" xmlns:ns2="48c1159a-7602-436c-8e8f-1c5497d88150" xmlns:ns3="625682a5-1ab0-441a-9c3c-5e284699a108" targetNamespace="http://schemas.microsoft.com/office/2006/metadata/properties" ma:root="true" ma:fieldsID="17d1be1c7103a0b283edcda997196565" ns2:_="" ns3:_="">
    <xsd:import namespace="48c1159a-7602-436c-8e8f-1c5497d88150"/>
    <xsd:import namespace="625682a5-1ab0-441a-9c3c-5e284699a10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c1159a-7602-436c-8e8f-1c5497d881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Kuvien tunnisteet" ma:readOnly="false" ma:fieldId="{5cf76f15-5ced-4ddc-b409-7134ff3c332f}" ma:taxonomyMulti="true" ma:sspId="59c8b2d1-b10e-4ba4-acf8-afd424f3d78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5682a5-1ab0-441a-9c3c-5e284699a108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030d95b0-68d9-492e-85ca-e7e038e51065}" ma:internalName="TaxCatchAll" ma:showField="CatchAllData" ma:web="625682a5-1ab0-441a-9c3c-5e284699a10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25682a5-1ab0-441a-9c3c-5e284699a108" xsi:nil="true"/>
    <lcf76f155ced4ddcb4097134ff3c332f xmlns="48c1159a-7602-436c-8e8f-1c5497d8815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4B119E2-5D97-4C51-B6FC-D2EAB9F2DB7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1E85FFB-321D-4BD3-BC77-A5238C217CD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c1159a-7602-436c-8e8f-1c5497d88150"/>
    <ds:schemaRef ds:uri="625682a5-1ab0-441a-9c3c-5e284699a10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239F507-A194-463C-8037-1EF6F83E7286}">
  <ds:schemaRefs>
    <ds:schemaRef ds:uri="http://schemas.microsoft.com/office/2006/metadata/properties"/>
    <ds:schemaRef ds:uri="http://schemas.microsoft.com/office/infopath/2007/PartnerControls"/>
    <ds:schemaRef ds:uri="625682a5-1ab0-441a-9c3c-5e284699a108"/>
    <ds:schemaRef ds:uri="48c1159a-7602-436c-8e8f-1c5497d8815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734</TotalTime>
  <Words>57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Work Sans</vt:lpstr>
      <vt:lpstr>Office Theme</vt:lpstr>
      <vt:lpstr>Namn/företag: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Tulevaisuuden arvoinen yritys</dc:title>
  <dc:creator>tuula koto</dc:creator>
  <cp:lastModifiedBy>Hietikko-Koljonen Johanna</cp:lastModifiedBy>
  <cp:revision>7</cp:revision>
  <dcterms:created xsi:type="dcterms:W3CDTF">2022-05-16T03:46:11Z</dcterms:created>
  <dcterms:modified xsi:type="dcterms:W3CDTF">2024-12-09T12:17:04Z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0x0101003E80C2D47B9B57468EADD689A52B47B0</vt:lpwstr>
  </property>
  <property fmtid="{D5CDD505-2E9C-101B-9397-08002B2CF9AE}" pid="3" name="MediaServiceImageTags">
    <vt:lpwstr/>
  </property>
</Properties>
</file>