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2" r:id="rId4"/>
    <p:sldId id="263" r:id="rId5"/>
  </p:sldIdLst>
  <p:sldSz cx="12192000" cy="6858000"/>
  <p:notesSz cx="6735763" cy="9866313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4440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5379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1823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7711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5763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9067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182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16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292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256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6271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EA3A-BFB1-433C-A5BA-C5ADC1364D47}" type="datetimeFigureOut">
              <a:rPr lang="sv-FI" smtClean="0"/>
              <a:t>29-03-2017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B108-A81F-4F0F-B2E6-E6A8EDAD213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6582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700049" y="7868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i-F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44" y="943257"/>
            <a:ext cx="6905491" cy="427904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22" y="4666730"/>
            <a:ext cx="6192339" cy="11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9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61" y="5917067"/>
            <a:ext cx="2920180" cy="51979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75" y="1618977"/>
            <a:ext cx="8180832" cy="36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2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6" y="4463062"/>
            <a:ext cx="4472833" cy="1973797"/>
          </a:xfrm>
          <a:prstGeom prst="rect">
            <a:avLst/>
          </a:prstGeom>
        </p:spPr>
      </p:pic>
      <p:pic>
        <p:nvPicPr>
          <p:cNvPr id="4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61" y="5917067"/>
            <a:ext cx="2920180" cy="51979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3474721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487" y="3474721"/>
            <a:ext cx="7017475" cy="22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3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61" y="5917067"/>
            <a:ext cx="2920180" cy="519792"/>
          </a:xfrm>
          <a:prstGeom prst="rect">
            <a:avLst/>
          </a:prstGeom>
        </p:spPr>
      </p:pic>
      <p:grpSp>
        <p:nvGrpSpPr>
          <p:cNvPr id="2049" name="Ryhmä 2048"/>
          <p:cNvGrpSpPr/>
          <p:nvPr/>
        </p:nvGrpSpPr>
        <p:grpSpPr>
          <a:xfrm>
            <a:off x="4109884" y="2507226"/>
            <a:ext cx="2084439" cy="2939846"/>
            <a:chOff x="4109884" y="2507226"/>
            <a:chExt cx="2084439" cy="2939846"/>
          </a:xfrm>
        </p:grpSpPr>
        <p:sp>
          <p:nvSpPr>
            <p:cNvPr id="6" name="Suorakulmio: Pyöristetyt kulmat 5"/>
            <p:cNvSpPr/>
            <p:nvPr/>
          </p:nvSpPr>
          <p:spPr>
            <a:xfrm>
              <a:off x="4109884" y="2507226"/>
              <a:ext cx="2084439" cy="2939846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7" name="Suorakulmio: Pyöristetyt kulmat 6"/>
            <p:cNvSpPr/>
            <p:nvPr/>
          </p:nvSpPr>
          <p:spPr>
            <a:xfrm>
              <a:off x="4186083" y="2614697"/>
              <a:ext cx="1932039" cy="2724904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4595347" y="3068768"/>
              <a:ext cx="1229032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b="1" dirty="0" err="1">
                  <a:solidFill>
                    <a:schemeClr val="accent1">
                      <a:lumMod val="75000"/>
                    </a:schemeClr>
                  </a:solidFill>
                </a:rPr>
                <a:t>Nettisivut</a:t>
              </a:r>
              <a:endParaRPr lang="sv-FI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4316359" y="2653520"/>
              <a:ext cx="1877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400" b="1" dirty="0" err="1"/>
                <a:t>Yhteystiedot</a:t>
              </a:r>
              <a:r>
                <a:rPr lang="sv-FI" sz="1400" b="1" dirty="0"/>
                <a:t>        </a:t>
              </a:r>
              <a:r>
                <a:rPr lang="sv-FI" sz="1400" b="1" dirty="0" err="1"/>
                <a:t>Hae</a:t>
              </a:r>
              <a:endParaRPr lang="sv-FI" sz="1400" b="1" dirty="0"/>
            </a:p>
          </p:txBody>
        </p:sp>
        <p:sp>
          <p:nvSpPr>
            <p:cNvPr id="12" name="Suorakulmio: Pyöristetyt kulmat 11"/>
            <p:cNvSpPr/>
            <p:nvPr/>
          </p:nvSpPr>
          <p:spPr>
            <a:xfrm>
              <a:off x="5209863" y="3470788"/>
              <a:ext cx="854180" cy="619432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11" name="Suorakulmio: Pyöristetyt kulmat 10"/>
            <p:cNvSpPr/>
            <p:nvPr/>
          </p:nvSpPr>
          <p:spPr>
            <a:xfrm>
              <a:off x="4240159" y="3470788"/>
              <a:ext cx="893503" cy="619432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4316360" y="3648109"/>
              <a:ext cx="7742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200" b="1" dirty="0" err="1">
                  <a:solidFill>
                    <a:schemeClr val="bg1"/>
                  </a:solidFill>
                </a:rPr>
                <a:t>Tuotteet</a:t>
              </a:r>
              <a:endParaRPr lang="sv-FI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5249806" y="3662516"/>
              <a:ext cx="7742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200" b="1" dirty="0" err="1">
                  <a:solidFill>
                    <a:schemeClr val="bg1"/>
                  </a:solidFill>
                </a:rPr>
                <a:t>Palvelut</a:t>
              </a:r>
              <a:endParaRPr lang="sv-FI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Suorakulmio: Pyöristetyt kulmat 14"/>
            <p:cNvSpPr/>
            <p:nvPr/>
          </p:nvSpPr>
          <p:spPr>
            <a:xfrm>
              <a:off x="5207403" y="4139052"/>
              <a:ext cx="854180" cy="338529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16" name="Suorakulmio: Pyöristetyt kulmat 15"/>
            <p:cNvSpPr/>
            <p:nvPr/>
          </p:nvSpPr>
          <p:spPr>
            <a:xfrm>
              <a:off x="4237699" y="4139052"/>
              <a:ext cx="893503" cy="338529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4395007" y="4169816"/>
              <a:ext cx="7742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200" b="1" dirty="0" err="1">
                  <a:solidFill>
                    <a:schemeClr val="bg1"/>
                  </a:solidFill>
                </a:rPr>
                <a:t>Tietoa</a:t>
              </a:r>
              <a:endParaRPr lang="sv-FI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5219694" y="4169816"/>
              <a:ext cx="873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200" b="1" dirty="0" err="1">
                  <a:solidFill>
                    <a:schemeClr val="bg1"/>
                  </a:solidFill>
                </a:rPr>
                <a:t>Toimintaa</a:t>
              </a:r>
              <a:endParaRPr lang="sv-FI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Suorakulmio: Pyöristetyt kulmat 18"/>
            <p:cNvSpPr/>
            <p:nvPr/>
          </p:nvSpPr>
          <p:spPr>
            <a:xfrm>
              <a:off x="5201256" y="4557608"/>
              <a:ext cx="854180" cy="606797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20" name="Suorakulmio: Pyöristetyt kulmat 19"/>
            <p:cNvSpPr/>
            <p:nvPr/>
          </p:nvSpPr>
          <p:spPr>
            <a:xfrm>
              <a:off x="4231552" y="4557608"/>
              <a:ext cx="893503" cy="606797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4254303" y="4627216"/>
              <a:ext cx="10065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200" b="1" dirty="0" err="1">
                  <a:solidFill>
                    <a:schemeClr val="bg1"/>
                  </a:solidFill>
                </a:rPr>
                <a:t>Varaus</a:t>
              </a:r>
              <a:br>
                <a:rPr lang="sv-FI" sz="1200" b="1" dirty="0">
                  <a:solidFill>
                    <a:schemeClr val="bg1"/>
                  </a:solidFill>
                </a:rPr>
              </a:br>
              <a:r>
                <a:rPr lang="sv-FI" sz="1200" b="1" dirty="0" err="1">
                  <a:solidFill>
                    <a:schemeClr val="bg1"/>
                  </a:solidFill>
                </a:rPr>
                <a:t>järjestelmä</a:t>
              </a:r>
              <a:endParaRPr lang="sv-FI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kstiruutu 21"/>
            <p:cNvSpPr txBox="1"/>
            <p:nvPr/>
          </p:nvSpPr>
          <p:spPr>
            <a:xfrm>
              <a:off x="5289749" y="4630173"/>
              <a:ext cx="77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200" b="1" dirty="0" err="1">
                  <a:solidFill>
                    <a:schemeClr val="bg1"/>
                  </a:solidFill>
                </a:rPr>
                <a:t>Verkko</a:t>
              </a:r>
              <a:br>
                <a:rPr lang="sv-FI" sz="1200" b="1" dirty="0">
                  <a:solidFill>
                    <a:schemeClr val="bg1"/>
                  </a:solidFill>
                </a:rPr>
              </a:br>
              <a:r>
                <a:rPr lang="sv-FI" sz="1200" b="1" dirty="0" err="1">
                  <a:solidFill>
                    <a:schemeClr val="bg1"/>
                  </a:solidFill>
                </a:rPr>
                <a:t>kauppa</a:t>
              </a:r>
              <a:endParaRPr lang="sv-FI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1" name="Ryhmä 2050"/>
          <p:cNvGrpSpPr/>
          <p:nvPr/>
        </p:nvGrpSpPr>
        <p:grpSpPr>
          <a:xfrm>
            <a:off x="6248398" y="2575616"/>
            <a:ext cx="2096727" cy="1833528"/>
            <a:chOff x="6248398" y="2575616"/>
            <a:chExt cx="2096727" cy="1833528"/>
          </a:xfrm>
        </p:grpSpPr>
        <p:sp>
          <p:nvSpPr>
            <p:cNvPr id="24" name="Suorakulmio: Pyöristetyt kulmat 23"/>
            <p:cNvSpPr/>
            <p:nvPr/>
          </p:nvSpPr>
          <p:spPr>
            <a:xfrm>
              <a:off x="6248398" y="2575616"/>
              <a:ext cx="2084439" cy="897099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25" name="Suorakulmio: Pyöristetyt kulmat 24"/>
            <p:cNvSpPr/>
            <p:nvPr/>
          </p:nvSpPr>
          <p:spPr>
            <a:xfrm>
              <a:off x="6324597" y="2683088"/>
              <a:ext cx="1932039" cy="692754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26" name="Suorakulmio: Pyöristetyt kulmat 25"/>
            <p:cNvSpPr/>
            <p:nvPr/>
          </p:nvSpPr>
          <p:spPr>
            <a:xfrm>
              <a:off x="6260686" y="3512045"/>
              <a:ext cx="2084439" cy="897099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27" name="Suorakulmio: Pyöristetyt kulmat 26"/>
            <p:cNvSpPr/>
            <p:nvPr/>
          </p:nvSpPr>
          <p:spPr>
            <a:xfrm>
              <a:off x="6336885" y="3619517"/>
              <a:ext cx="1932039" cy="692754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6778110" y="2883122"/>
              <a:ext cx="1229032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b="1" dirty="0" err="1">
                  <a:solidFill>
                    <a:schemeClr val="accent1">
                      <a:lumMod val="75000"/>
                    </a:schemeClr>
                  </a:solidFill>
                </a:rPr>
                <a:t>Intranet</a:t>
              </a:r>
              <a:endParaRPr lang="sv-FI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6778110" y="3726673"/>
              <a:ext cx="1229032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b="1" dirty="0">
                  <a:solidFill>
                    <a:schemeClr val="accent1">
                      <a:lumMod val="75000"/>
                    </a:schemeClr>
                  </a:solidFill>
                </a:rPr>
                <a:t>Extranet</a:t>
              </a:r>
            </a:p>
          </p:txBody>
        </p:sp>
      </p:grpSp>
      <p:grpSp>
        <p:nvGrpSpPr>
          <p:cNvPr id="2055" name="Ryhmä 2054"/>
          <p:cNvGrpSpPr/>
          <p:nvPr/>
        </p:nvGrpSpPr>
        <p:grpSpPr>
          <a:xfrm>
            <a:off x="2716151" y="771554"/>
            <a:ext cx="2160638" cy="897099"/>
            <a:chOff x="2716151" y="771554"/>
            <a:chExt cx="2160638" cy="897099"/>
          </a:xfrm>
        </p:grpSpPr>
        <p:sp>
          <p:nvSpPr>
            <p:cNvPr id="34" name="Suorakulmio: Pyöristetyt kulmat 33"/>
            <p:cNvSpPr/>
            <p:nvPr/>
          </p:nvSpPr>
          <p:spPr>
            <a:xfrm>
              <a:off x="2716151" y="771554"/>
              <a:ext cx="2084439" cy="897099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35" name="Suorakulmio: Pyöristetyt kulmat 34"/>
            <p:cNvSpPr/>
            <p:nvPr/>
          </p:nvSpPr>
          <p:spPr>
            <a:xfrm>
              <a:off x="2792350" y="879026"/>
              <a:ext cx="1932039" cy="692754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36" name="Tekstiruutu 35"/>
            <p:cNvSpPr txBox="1"/>
            <p:nvPr/>
          </p:nvSpPr>
          <p:spPr>
            <a:xfrm>
              <a:off x="2868549" y="879026"/>
              <a:ext cx="200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b="1" dirty="0">
                  <a:solidFill>
                    <a:schemeClr val="accent1">
                      <a:lumMod val="75000"/>
                    </a:schemeClr>
                  </a:solidFill>
                </a:rPr>
                <a:t>SOME</a:t>
              </a:r>
            </a:p>
          </p:txBody>
        </p:sp>
        <p:sp>
          <p:nvSpPr>
            <p:cNvPr id="37" name="Suorakulmio 36"/>
            <p:cNvSpPr/>
            <p:nvPr/>
          </p:nvSpPr>
          <p:spPr>
            <a:xfrm>
              <a:off x="2868549" y="1134275"/>
              <a:ext cx="17445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FI" sz="1200" b="1" dirty="0"/>
                <a:t>FB, Instagram, LinkedIn, </a:t>
              </a:r>
              <a:br>
                <a:rPr lang="sv-FI" sz="1200" b="1" dirty="0"/>
              </a:br>
              <a:r>
                <a:rPr lang="sv-FI" sz="1200" b="1" dirty="0"/>
                <a:t>Youtube</a:t>
              </a:r>
              <a:endParaRPr lang="sv-FI" sz="1200" dirty="0"/>
            </a:p>
          </p:txBody>
        </p:sp>
      </p:grpSp>
      <p:grpSp>
        <p:nvGrpSpPr>
          <p:cNvPr id="2056" name="Ryhmä 2055"/>
          <p:cNvGrpSpPr/>
          <p:nvPr/>
        </p:nvGrpSpPr>
        <p:grpSpPr>
          <a:xfrm>
            <a:off x="4859575" y="768021"/>
            <a:ext cx="2160638" cy="897099"/>
            <a:chOff x="4859575" y="768021"/>
            <a:chExt cx="2160638" cy="897099"/>
          </a:xfrm>
        </p:grpSpPr>
        <p:sp>
          <p:nvSpPr>
            <p:cNvPr id="38" name="Suorakulmio: Pyöristetyt kulmat 37"/>
            <p:cNvSpPr/>
            <p:nvPr/>
          </p:nvSpPr>
          <p:spPr>
            <a:xfrm>
              <a:off x="4859575" y="768021"/>
              <a:ext cx="2084439" cy="897099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39" name="Suorakulmio: Pyöristetyt kulmat 38"/>
            <p:cNvSpPr/>
            <p:nvPr/>
          </p:nvSpPr>
          <p:spPr>
            <a:xfrm>
              <a:off x="4935774" y="875493"/>
              <a:ext cx="1932039" cy="692754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40" name="Tekstiruutu 39"/>
            <p:cNvSpPr txBox="1"/>
            <p:nvPr/>
          </p:nvSpPr>
          <p:spPr>
            <a:xfrm>
              <a:off x="5011973" y="875493"/>
              <a:ext cx="200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dirty="0">
                  <a:solidFill>
                    <a:schemeClr val="accent1">
                      <a:lumMod val="75000"/>
                    </a:schemeClr>
                  </a:solidFill>
                </a:rPr>
                <a:t>Google</a:t>
              </a:r>
            </a:p>
          </p:txBody>
        </p:sp>
        <p:sp>
          <p:nvSpPr>
            <p:cNvPr id="41" name="Suorakulmio 40"/>
            <p:cNvSpPr/>
            <p:nvPr/>
          </p:nvSpPr>
          <p:spPr>
            <a:xfrm>
              <a:off x="5011973" y="1130742"/>
              <a:ext cx="17975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FI" sz="1200" dirty="0" err="1"/>
                <a:t>Hakutoiminto</a:t>
              </a:r>
              <a:r>
                <a:rPr lang="sv-FI" sz="1200" dirty="0"/>
                <a:t>, </a:t>
              </a:r>
              <a:r>
                <a:rPr lang="sv-FI" sz="1200" dirty="0" err="1"/>
                <a:t>AdWords</a:t>
              </a:r>
              <a:r>
                <a:rPr lang="sv-FI" sz="1200" dirty="0"/>
                <a:t>, </a:t>
              </a:r>
              <a:br>
                <a:rPr lang="sv-FI" sz="1200" dirty="0"/>
              </a:br>
              <a:r>
                <a:rPr lang="sv-FI" sz="1200" dirty="0" err="1"/>
                <a:t>Remarketing</a:t>
              </a:r>
              <a:r>
                <a:rPr lang="sv-FI" sz="1200" dirty="0"/>
                <a:t>, Display</a:t>
              </a:r>
              <a:endParaRPr lang="sv-FI" sz="1200" dirty="0"/>
            </a:p>
          </p:txBody>
        </p:sp>
      </p:grpSp>
      <p:grpSp>
        <p:nvGrpSpPr>
          <p:cNvPr id="2057" name="Ryhmä 2056"/>
          <p:cNvGrpSpPr/>
          <p:nvPr/>
        </p:nvGrpSpPr>
        <p:grpSpPr>
          <a:xfrm>
            <a:off x="6993161" y="768021"/>
            <a:ext cx="2160638" cy="897099"/>
            <a:chOff x="6993161" y="768021"/>
            <a:chExt cx="2160638" cy="897099"/>
          </a:xfrm>
        </p:grpSpPr>
        <p:sp>
          <p:nvSpPr>
            <p:cNvPr id="42" name="Suorakulmio: Pyöristetyt kulmat 41"/>
            <p:cNvSpPr/>
            <p:nvPr/>
          </p:nvSpPr>
          <p:spPr>
            <a:xfrm>
              <a:off x="6993161" y="768021"/>
              <a:ext cx="2084439" cy="897099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43" name="Suorakulmio: Pyöristetyt kulmat 42"/>
            <p:cNvSpPr/>
            <p:nvPr/>
          </p:nvSpPr>
          <p:spPr>
            <a:xfrm>
              <a:off x="7069360" y="875493"/>
              <a:ext cx="1932039" cy="692754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44" name="Tekstiruutu 43"/>
            <p:cNvSpPr txBox="1"/>
            <p:nvPr/>
          </p:nvSpPr>
          <p:spPr>
            <a:xfrm>
              <a:off x="7145559" y="875493"/>
              <a:ext cx="200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dirty="0">
                  <a:solidFill>
                    <a:schemeClr val="accent1">
                      <a:lumMod val="75000"/>
                    </a:schemeClr>
                  </a:solidFill>
                </a:rPr>
                <a:t>CRM</a:t>
              </a:r>
            </a:p>
          </p:txBody>
        </p:sp>
        <p:sp>
          <p:nvSpPr>
            <p:cNvPr id="45" name="Suorakulmio 44"/>
            <p:cNvSpPr/>
            <p:nvPr/>
          </p:nvSpPr>
          <p:spPr>
            <a:xfrm>
              <a:off x="7145559" y="1130742"/>
              <a:ext cx="19600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FI" sz="1200" dirty="0" err="1"/>
                <a:t>Hubspot</a:t>
              </a:r>
              <a:r>
                <a:rPr lang="sv-FI" sz="1200" dirty="0"/>
                <a:t>, </a:t>
              </a:r>
              <a:r>
                <a:rPr lang="sv-FI" sz="1200" dirty="0" err="1"/>
                <a:t>Salesforse</a:t>
              </a:r>
              <a:br>
                <a:rPr lang="sv-FI" sz="1200" dirty="0"/>
              </a:br>
              <a:r>
                <a:rPr lang="sv-FI" sz="1200" dirty="0"/>
                <a:t>- </a:t>
              </a:r>
              <a:r>
                <a:rPr lang="sv-FI" sz="1200" dirty="0" err="1"/>
                <a:t>Soittolista</a:t>
              </a:r>
              <a:r>
                <a:rPr lang="sv-FI" sz="1200" dirty="0"/>
                <a:t>, </a:t>
              </a:r>
              <a:r>
                <a:rPr lang="sv-FI" sz="1200" dirty="0" err="1"/>
                <a:t>sähköposti</a:t>
              </a:r>
              <a:r>
                <a:rPr lang="sv-FI" sz="1200" dirty="0"/>
                <a:t> </a:t>
              </a:r>
              <a:r>
                <a:rPr lang="sv-FI" sz="1200" dirty="0" err="1"/>
                <a:t>seur</a:t>
              </a:r>
              <a:r>
                <a:rPr lang="sv-FI" sz="1200" dirty="0"/>
                <a:t>.</a:t>
              </a:r>
              <a:endParaRPr lang="sv-FI" sz="1200" dirty="0"/>
            </a:p>
          </p:txBody>
        </p:sp>
      </p:grpSp>
      <p:grpSp>
        <p:nvGrpSpPr>
          <p:cNvPr id="2059" name="Ryhmä 2058"/>
          <p:cNvGrpSpPr/>
          <p:nvPr/>
        </p:nvGrpSpPr>
        <p:grpSpPr>
          <a:xfrm>
            <a:off x="565351" y="351259"/>
            <a:ext cx="6378663" cy="369332"/>
            <a:chOff x="565351" y="351259"/>
            <a:chExt cx="6378663" cy="369332"/>
          </a:xfrm>
        </p:grpSpPr>
        <p:sp>
          <p:nvSpPr>
            <p:cNvPr id="46" name="Suorakulmio: Pyöristetyt kulmat 45"/>
            <p:cNvSpPr/>
            <p:nvPr/>
          </p:nvSpPr>
          <p:spPr>
            <a:xfrm>
              <a:off x="565351" y="351259"/>
              <a:ext cx="6378663" cy="364092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47" name="Suorakulmio: Pyöristetyt kulmat 46"/>
            <p:cNvSpPr/>
            <p:nvPr/>
          </p:nvSpPr>
          <p:spPr>
            <a:xfrm>
              <a:off x="641550" y="380121"/>
              <a:ext cx="6226263" cy="305928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48" name="Tekstiruutu 47"/>
            <p:cNvSpPr txBox="1"/>
            <p:nvPr/>
          </p:nvSpPr>
          <p:spPr>
            <a:xfrm>
              <a:off x="2767767" y="351259"/>
              <a:ext cx="200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dirty="0" err="1">
                  <a:solidFill>
                    <a:schemeClr val="accent1">
                      <a:lumMod val="75000"/>
                    </a:schemeClr>
                  </a:solidFill>
                </a:rPr>
                <a:t>Remarketing</a:t>
              </a:r>
              <a:endParaRPr lang="sv-FI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058" name="Ryhmä 2057"/>
          <p:cNvGrpSpPr/>
          <p:nvPr/>
        </p:nvGrpSpPr>
        <p:grpSpPr>
          <a:xfrm>
            <a:off x="9143005" y="768021"/>
            <a:ext cx="2160638" cy="897099"/>
            <a:chOff x="9143005" y="768021"/>
            <a:chExt cx="2160638" cy="897099"/>
          </a:xfrm>
        </p:grpSpPr>
        <p:sp>
          <p:nvSpPr>
            <p:cNvPr id="56" name="Suorakulmio: Pyöristetyt kulmat 55"/>
            <p:cNvSpPr/>
            <p:nvPr/>
          </p:nvSpPr>
          <p:spPr>
            <a:xfrm>
              <a:off x="9143005" y="768021"/>
              <a:ext cx="2084439" cy="897099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57" name="Suorakulmio: Pyöristetyt kulmat 56"/>
            <p:cNvSpPr/>
            <p:nvPr/>
          </p:nvSpPr>
          <p:spPr>
            <a:xfrm>
              <a:off x="9219204" y="875493"/>
              <a:ext cx="1932039" cy="692754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58" name="Tekstiruutu 57"/>
            <p:cNvSpPr txBox="1"/>
            <p:nvPr/>
          </p:nvSpPr>
          <p:spPr>
            <a:xfrm>
              <a:off x="9295403" y="875493"/>
              <a:ext cx="200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dirty="0" err="1">
                  <a:solidFill>
                    <a:schemeClr val="accent1">
                      <a:lumMod val="75000"/>
                    </a:schemeClr>
                  </a:solidFill>
                </a:rPr>
                <a:t>Sähköposti</a:t>
              </a:r>
              <a:endParaRPr lang="sv-FI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9" name="Suorakulmio 58"/>
            <p:cNvSpPr/>
            <p:nvPr/>
          </p:nvSpPr>
          <p:spPr>
            <a:xfrm>
              <a:off x="9295403" y="1130742"/>
              <a:ext cx="8451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FI" sz="1200" dirty="0" err="1"/>
                <a:t>Mailchimp</a:t>
              </a:r>
              <a:endParaRPr lang="sv-FI" sz="1200" dirty="0"/>
            </a:p>
          </p:txBody>
        </p:sp>
      </p:grpSp>
      <p:grpSp>
        <p:nvGrpSpPr>
          <p:cNvPr id="2053" name="Ryhmä 2052"/>
          <p:cNvGrpSpPr/>
          <p:nvPr/>
        </p:nvGrpSpPr>
        <p:grpSpPr>
          <a:xfrm>
            <a:off x="6276657" y="4218287"/>
            <a:ext cx="5345784" cy="1514114"/>
            <a:chOff x="6276657" y="4218287"/>
            <a:chExt cx="5345784" cy="1514114"/>
          </a:xfrm>
        </p:grpSpPr>
        <p:sp>
          <p:nvSpPr>
            <p:cNvPr id="60" name="Suorakulmio: Pyöristetyt kulmat 59"/>
            <p:cNvSpPr/>
            <p:nvPr/>
          </p:nvSpPr>
          <p:spPr>
            <a:xfrm>
              <a:off x="6276657" y="4457044"/>
              <a:ext cx="2084439" cy="897099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61" name="Suorakulmio: Pyöristetyt kulmat 60"/>
            <p:cNvSpPr/>
            <p:nvPr/>
          </p:nvSpPr>
          <p:spPr>
            <a:xfrm>
              <a:off x="6352856" y="4564516"/>
              <a:ext cx="1932039" cy="692754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62" name="Tekstiruutu 61"/>
            <p:cNvSpPr txBox="1"/>
            <p:nvPr/>
          </p:nvSpPr>
          <p:spPr>
            <a:xfrm>
              <a:off x="6806369" y="4764550"/>
              <a:ext cx="1229032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b="1" dirty="0">
                  <a:solidFill>
                    <a:schemeClr val="accent1">
                      <a:lumMod val="75000"/>
                    </a:schemeClr>
                  </a:solidFill>
                </a:rPr>
                <a:t>Display</a:t>
              </a:r>
            </a:p>
          </p:txBody>
        </p:sp>
        <p:pic>
          <p:nvPicPr>
            <p:cNvPr id="2052" name="Picture 4" descr="Kuvahaun tulos haulle sh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2723" y="4218287"/>
              <a:ext cx="2989718" cy="1514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0" name="Ryhmä 2059"/>
          <p:cNvGrpSpPr/>
          <p:nvPr/>
        </p:nvGrpSpPr>
        <p:grpSpPr>
          <a:xfrm>
            <a:off x="410000" y="1880276"/>
            <a:ext cx="4267919" cy="2557460"/>
            <a:chOff x="410000" y="1880276"/>
            <a:chExt cx="4267919" cy="2557460"/>
          </a:xfrm>
        </p:grpSpPr>
        <p:sp>
          <p:nvSpPr>
            <p:cNvPr id="50" name="Suorakulmio: Pyöristetyt kulmat 49"/>
            <p:cNvSpPr/>
            <p:nvPr/>
          </p:nvSpPr>
          <p:spPr>
            <a:xfrm>
              <a:off x="410000" y="3540637"/>
              <a:ext cx="2084439" cy="897099"/>
            </a:xfrm>
            <a:prstGeom prst="roundRect">
              <a:avLst>
                <a:gd name="adj" fmla="val 3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51" name="Suorakulmio: Pyöristetyt kulmat 50"/>
            <p:cNvSpPr/>
            <p:nvPr/>
          </p:nvSpPr>
          <p:spPr>
            <a:xfrm>
              <a:off x="486199" y="3648109"/>
              <a:ext cx="1932039" cy="692754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  <p:sp>
          <p:nvSpPr>
            <p:cNvPr id="52" name="Tekstiruutu 51"/>
            <p:cNvSpPr txBox="1"/>
            <p:nvPr/>
          </p:nvSpPr>
          <p:spPr>
            <a:xfrm>
              <a:off x="562398" y="3648109"/>
              <a:ext cx="200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dirty="0" err="1">
                  <a:solidFill>
                    <a:schemeClr val="accent1">
                      <a:lumMod val="75000"/>
                    </a:schemeClr>
                  </a:solidFill>
                </a:rPr>
                <a:t>Kävijäseuranta</a:t>
              </a:r>
              <a:endParaRPr lang="sv-FI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3" name="Suorakulmio 52"/>
            <p:cNvSpPr/>
            <p:nvPr/>
          </p:nvSpPr>
          <p:spPr>
            <a:xfrm>
              <a:off x="562398" y="3903358"/>
              <a:ext cx="12498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FI" sz="1200" dirty="0" err="1"/>
                <a:t>Analytics</a:t>
              </a:r>
              <a:r>
                <a:rPr lang="sv-FI" sz="1200" dirty="0"/>
                <a:t>, </a:t>
              </a:r>
              <a:r>
                <a:rPr lang="sv-FI" sz="1200" dirty="0" err="1"/>
                <a:t>Snoobi</a:t>
              </a:r>
              <a:endParaRPr lang="sv-FI" sz="1200" dirty="0"/>
            </a:p>
          </p:txBody>
        </p:sp>
        <p:sp>
          <p:nvSpPr>
            <p:cNvPr id="2048" name="Nuoli: Neli 2047"/>
            <p:cNvSpPr/>
            <p:nvPr/>
          </p:nvSpPr>
          <p:spPr>
            <a:xfrm rot="19130067">
              <a:off x="2260408" y="1880276"/>
              <a:ext cx="2417511" cy="1417113"/>
            </a:xfrm>
            <a:prstGeom prst="quad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/>
            </a:p>
          </p:txBody>
        </p:sp>
      </p:grpSp>
      <p:grpSp>
        <p:nvGrpSpPr>
          <p:cNvPr id="2061" name="Ryhmä 2060"/>
          <p:cNvGrpSpPr/>
          <p:nvPr/>
        </p:nvGrpSpPr>
        <p:grpSpPr>
          <a:xfrm>
            <a:off x="562398" y="768021"/>
            <a:ext cx="2163591" cy="897099"/>
            <a:chOff x="562398" y="768021"/>
            <a:chExt cx="2163591" cy="897099"/>
          </a:xfrm>
        </p:grpSpPr>
        <p:grpSp>
          <p:nvGrpSpPr>
            <p:cNvPr id="2054" name="Ryhmä 2053"/>
            <p:cNvGrpSpPr/>
            <p:nvPr/>
          </p:nvGrpSpPr>
          <p:grpSpPr>
            <a:xfrm>
              <a:off x="562398" y="768021"/>
              <a:ext cx="2084439" cy="897099"/>
              <a:chOff x="565351" y="768021"/>
              <a:chExt cx="2084439" cy="897099"/>
            </a:xfrm>
          </p:grpSpPr>
          <p:sp>
            <p:nvSpPr>
              <p:cNvPr id="30" name="Suorakulmio: Pyöristetyt kulmat 29"/>
              <p:cNvSpPr/>
              <p:nvPr/>
            </p:nvSpPr>
            <p:spPr>
              <a:xfrm>
                <a:off x="565351" y="768021"/>
                <a:ext cx="2084439" cy="897099"/>
              </a:xfrm>
              <a:prstGeom prst="roundRect">
                <a:avLst>
                  <a:gd name="adj" fmla="val 345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FI"/>
              </a:p>
            </p:txBody>
          </p:sp>
          <p:sp>
            <p:nvSpPr>
              <p:cNvPr id="31" name="Suorakulmio: Pyöristetyt kulmat 30"/>
              <p:cNvSpPr/>
              <p:nvPr/>
            </p:nvSpPr>
            <p:spPr>
              <a:xfrm>
                <a:off x="641550" y="875493"/>
                <a:ext cx="1932039" cy="692754"/>
              </a:xfrm>
              <a:prstGeom prst="roundRect">
                <a:avLst>
                  <a:gd name="adj" fmla="val 345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FI"/>
              </a:p>
            </p:txBody>
          </p:sp>
          <p:sp>
            <p:nvSpPr>
              <p:cNvPr id="33" name="Suorakulmio 32"/>
              <p:cNvSpPr/>
              <p:nvPr/>
            </p:nvSpPr>
            <p:spPr>
              <a:xfrm>
                <a:off x="717749" y="1154762"/>
                <a:ext cx="156376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FI" sz="1200" b="1" dirty="0" err="1"/>
                  <a:t>Etuovi</a:t>
                </a:r>
                <a:r>
                  <a:rPr lang="sv-FI" sz="1200" b="1" dirty="0"/>
                  <a:t>, </a:t>
                </a:r>
                <a:r>
                  <a:rPr lang="sv-FI" sz="1200" b="1" dirty="0" err="1"/>
                  <a:t>Hotels</a:t>
                </a:r>
                <a:r>
                  <a:rPr lang="sv-FI" sz="1200" b="1" dirty="0"/>
                  <a:t>, </a:t>
                </a:r>
                <a:r>
                  <a:rPr lang="sv-FI" sz="1200" b="1" dirty="0" err="1"/>
                  <a:t>Vertaa</a:t>
                </a:r>
                <a:endParaRPr lang="sv-FI" sz="1200" dirty="0"/>
              </a:p>
            </p:txBody>
          </p:sp>
        </p:grpSp>
        <p:sp>
          <p:nvSpPr>
            <p:cNvPr id="32" name="Tekstiruutu 31"/>
            <p:cNvSpPr txBox="1"/>
            <p:nvPr/>
          </p:nvSpPr>
          <p:spPr>
            <a:xfrm>
              <a:off x="717749" y="875493"/>
              <a:ext cx="200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b="1" dirty="0" err="1">
                  <a:solidFill>
                    <a:schemeClr val="accent1">
                      <a:lumMod val="75000"/>
                    </a:schemeClr>
                  </a:solidFill>
                </a:rPr>
                <a:t>Palvelutoimittaja</a:t>
              </a:r>
              <a:endParaRPr lang="sv-FI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2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41</Words>
  <Application>Microsoft Office PowerPoint</Application>
  <PresentationFormat>Laajakuva</PresentationFormat>
  <Paragraphs>24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Kalle</dc:creator>
  <cp:lastModifiedBy>Kalle</cp:lastModifiedBy>
  <cp:revision>29</cp:revision>
  <cp:lastPrinted>2017-03-29T15:00:03Z</cp:lastPrinted>
  <dcterms:created xsi:type="dcterms:W3CDTF">2017-01-19T14:19:04Z</dcterms:created>
  <dcterms:modified xsi:type="dcterms:W3CDTF">2017-03-30T13:51:29Z</dcterms:modified>
</cp:coreProperties>
</file>